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0" r:id="rId4"/>
    <p:sldId id="271" r:id="rId5"/>
    <p:sldId id="272" r:id="rId6"/>
    <p:sldId id="273" r:id="rId7"/>
    <p:sldId id="274" r:id="rId8"/>
    <p:sldId id="275" r:id="rId9"/>
    <p:sldId id="26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ECEC"/>
    <a:srgbClr val="D61A0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/>
    <p:restoredTop sz="94643"/>
  </p:normalViewPr>
  <p:slideViewPr>
    <p:cSldViewPr>
      <p:cViewPr varScale="1">
        <p:scale>
          <a:sx n="68" d="100"/>
          <a:sy n="68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FF1B-1060-4AA1-9C51-662D52039CF7}" type="datetimeFigureOut">
              <a:rPr lang="ru-RU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B50B-44DA-460E-928B-4939D5336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620925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0543-AD3F-42FF-A4D9-309E6244EB30}" type="datetimeFigureOut">
              <a:rPr lang="ru-RU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37917-3DFC-4960-9C93-97D5BF9E3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3243372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4269-8C4E-4004-9DD4-0DB862EB57F2}" type="datetimeFigureOut">
              <a:rPr lang="ru-RU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FE9E7-AD75-491E-BFAF-1FDC96A26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4634070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05B3-2A9C-4587-BB1D-9FB2B40DFF49}" type="datetimeFigureOut">
              <a:rPr lang="ru-RU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9D353-9117-44B7-8B7F-A29EF5ECE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08421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37D1F-9B7F-4E73-AEDF-1A4117218672}" type="datetimeFigureOut">
              <a:rPr lang="ru-RU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E5438-57E1-4066-99CC-12CA68E7A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8511439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1628-D925-4526-8050-0ED6ECCC9E57}" type="datetimeFigureOut">
              <a:rPr lang="ru-RU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2E07-C6E2-4E32-BA8D-289DE1C2B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211256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5114C-AAB9-4C72-90D6-D1807C7AD346}" type="datetimeFigureOut">
              <a:rPr lang="ru-RU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40873-B83F-45FE-A76C-E5FF25FFF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2483844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1AC0-C52B-4550-812D-C84EA1EE2380}" type="datetimeFigureOut">
              <a:rPr lang="ru-RU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DFE59-11AE-4796-BE80-132A16E1F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568178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48D81-042B-452A-85EC-633FB16B2235}" type="datetimeFigureOut">
              <a:rPr lang="ru-RU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3B2D5-F15A-4975-B79B-BE38D82A2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650377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B0C47-25B6-469B-9625-BFCF77B0E794}" type="datetimeFigureOut">
              <a:rPr lang="ru-RU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A6910-2B04-4E40-9A60-A78DDA4C2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7950523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93EF-75B5-4FC6-8CCB-7C73B657C023}" type="datetimeFigureOut">
              <a:rPr lang="ru-RU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6E3B-96E0-4094-881B-93D4D206F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6292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7D6FAD-70D7-4457-A10E-8649D9406436}" type="datetimeFigureOut">
              <a:rPr lang="ru-RU"/>
              <a:pPr>
                <a:defRPr/>
              </a:pPr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285A3A-991D-447B-ABCF-FDDBE73E9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011" y="1196752"/>
            <a:ext cx="9073008" cy="936104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D61A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«САМЫЙ ЛУЧШИЙ СПОСОБ ПРЕДСКАЗАТЬ БУДУЩЕЕ – СОЗДАТЬ ЕГО»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9872" y="2649747"/>
            <a:ext cx="5900259" cy="684076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solidFill>
                  <a:schemeClr val="tx1"/>
                </a:solidFill>
                <a:latin typeface="Century Gothic" pitchFamily="34" charset="0"/>
              </a:rPr>
              <a:t> Власенко Вячеслав Александрович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4624"/>
            <a:ext cx="990600" cy="57150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3756557" y="4077072"/>
            <a:ext cx="4824536" cy="125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службы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ОАО "РЖД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 Дирекции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комплексной реконструкции железных дорог и строительству объектов железнодорожного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276872"/>
            <a:ext cx="3086080" cy="438244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72816"/>
            <a:ext cx="3600400" cy="392675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8104" y="170118"/>
            <a:ext cx="7930847" cy="1338151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Основные составляющие карьерного успеха. 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руководить финансовой службой крупной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компании?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основные навыки необходимы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707904" y="1508269"/>
            <a:ext cx="5321047" cy="52330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составляющие моего карьерного успеха - это высокая планка требований к себе и окружающим, системность мышления, постоянное саморазвитие и обучение, инициативность,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работоспособность, коммуникабельность т ответственность.</a:t>
            </a:r>
          </a:p>
          <a:p>
            <a:pPr marL="0" indent="0" algn="ctr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Ключевыми навыками в работе для меня остаются системный анализ и стратегическое мышление, видение деятельности компании через призму финансовых и экономических моделей, а также эффективные коммуникации как с руководством, так и с подчиненными.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4624"/>
            <a:ext cx="990600" cy="5715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16124"/>
            <a:ext cx="8640960" cy="1300708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Каким образом повлияло обучение в ВУЗе на выбор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профессии?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учёбы Вы уже знали профессиональную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траекторию?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ВУЗовские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навыки наиболее необходимы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2060848"/>
            <a:ext cx="5148572" cy="42484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меня, как и для большинства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студентов,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специальности была главной целью на начальном этапе карьеры. С самого начала работы экономистом в строительной компании мне приходилось активно применять полученный в ВУЗе инструментарий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строительства, в том числе анализ себестоимости, анализ смет и форм КС-2, формулы расчёта различных финансовых коэффициентов и многое другое.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4624"/>
            <a:ext cx="990600" cy="571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488332"/>
            <a:ext cx="349784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20295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3040" y="539320"/>
            <a:ext cx="8640960" cy="940900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бы Вы исправили или добавили в учебный план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ВУЗе,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своего сегодняшнего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03197" y="1700808"/>
            <a:ext cx="4392489" cy="43924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мой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взгляд,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сегодняшняя программа ВУЗа даёт студентам минимально необходимый набор инструментов для того, чтобы начать работать в качестве специалиста в большинстве строительных фирм.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везде есть свои особенности, к которым необходимо будет адаптироваться. Для получения дополнительных компетенций в выбранных областях работы существуют узкоспециализированные курсы и тренинги.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4624"/>
            <a:ext cx="990600" cy="571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310" y="1480220"/>
            <a:ext cx="4707235" cy="47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00084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7119" y="616124"/>
            <a:ext cx="8229600" cy="922114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Какие дополнительные навыки необходимы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экономиста-топ-менеджера?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107504" y="1628800"/>
            <a:ext cx="4464497" cy="50405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Топ-менеджером,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очередь,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понимание глобальных задач и стратегии развития компании. Важно видеть стратегическое развитие организации с различных сторон, необходимо иметь компетенции в различных областях  работы компании и отрасли в целом. Также необходимо иметь и постоянно развивать такие компетенции, как стиль руководства, обеспечение командной работы и нацеленность на результат.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4624"/>
            <a:ext cx="990600" cy="571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420888"/>
            <a:ext cx="4139133" cy="27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555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7119" y="616124"/>
            <a:ext cx="8229600" cy="922114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Какие знания необходимы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сфере: достаточно общей экономики или требуется отраслевая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572000" y="1700808"/>
            <a:ext cx="4363441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Отраслевая специфика для работы в строительстве является важным элементом для любого сотрудника. Когда приходят на работу новые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сотрудники,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имевшие ранее опыта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строительной компании, то это сразу бросается в глаза. Как правило, им требуется больше времени на адаптацию к работе в строительной отрасли, поскольку экономика строительства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сугубо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специфичная сфера, по сравнению с общей экономикой.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4624"/>
            <a:ext cx="990600" cy="571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903" y="1916832"/>
            <a:ext cx="426720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30372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7119" y="616124"/>
            <a:ext cx="8229600" cy="922114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Какие курсы/компетенции порекомендуете изучить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студенту-менеджеру?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107505" y="1538238"/>
            <a:ext cx="4464496" cy="455505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образование в ВУЗе ориентировано на получение студентами знаний о работе в отрасли в качестве специалиста,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качестве руководителя требует дополнительных компетенций.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компетенции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высокого уровня мне помогли курсы по программе  MBA, а также курсы корпоративного университета ОАО «РЖД» («Корпоративный лидер» и «Корпоративный менеджмент»).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4624"/>
            <a:ext cx="990600" cy="571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460352"/>
            <a:ext cx="440368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0079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7119" y="616124"/>
            <a:ext cx="8229600" cy="922114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Ваши пожелания и рекомендации студентам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551919" y="2708920"/>
            <a:ext cx="4572001" cy="19442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изучения того или иного материала, всегда задавайте себе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может применяться на практике.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4624"/>
            <a:ext cx="990600" cy="571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5451"/>
            <a:ext cx="4344003" cy="244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18208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31632" y="4941168"/>
            <a:ext cx="331236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Mistral" panose="03090702030407020403" pitchFamily="66" charset="0"/>
                <a:ea typeface="SimHei" panose="02010609060101010101" pitchFamily="49" charset="-122"/>
              </a:rPr>
              <a:t>Я этого хочу. Значит, это будет. ￼ Генри Форд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85299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Mistral" panose="03090702030407020403" pitchFamily="66" charset="0"/>
                <a:ea typeface="SimHei" panose="02010609060101010101" pitchFamily="49" charset="-122"/>
              </a:rPr>
              <a:t>Знаний не достаточно, ты должен применять их. Желания не достаточно, ты должен делать. </a:t>
            </a:r>
            <a:endParaRPr lang="ru-RU" sz="3600" b="1" dirty="0" smtClean="0">
              <a:solidFill>
                <a:srgbClr val="000000"/>
              </a:solidFill>
              <a:latin typeface="Mistral" panose="03090702030407020403" pitchFamily="66" charset="0"/>
              <a:ea typeface="SimHei" panose="02010609060101010101" pitchFamily="49" charset="-122"/>
            </a:endParaRP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Mistral" panose="03090702030407020403" pitchFamily="66" charset="0"/>
                <a:ea typeface="SimHei" panose="02010609060101010101" pitchFamily="49" charset="-122"/>
              </a:rPr>
              <a:t>Брюс </a:t>
            </a:r>
            <a:r>
              <a:rPr lang="ru-RU" sz="3600" b="1" dirty="0">
                <a:solidFill>
                  <a:srgbClr val="000000"/>
                </a:solidFill>
                <a:latin typeface="Mistral" panose="03090702030407020403" pitchFamily="66" charset="0"/>
                <a:ea typeface="SimHei" panose="02010609060101010101" pitchFamily="49" charset="-122"/>
              </a:rPr>
              <a:t>Ли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488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«САМЫЙ ЛУЧШИЙ СПОСОБ ПРЕДСКАЗАТЬ БУДУЩЕЕ – СОЗДАТЬ ЕГО»</vt:lpstr>
      <vt:lpstr> Основные составляющие карьерного успеха. Что необходимо, чтобы руководить финансовой службой крупной компании? Какие основные навыки необходимы в работе?</vt:lpstr>
      <vt:lpstr> Каким образом повлияло обучение в ВУЗе на выбор профессии?  Во время учёбы Вы уже знали профессиональную траекторию? Какие ВУЗовские навыки наиболее необходимы в работе?</vt:lpstr>
      <vt:lpstr> Что бы Вы исправили или добавили в учебный план в ВУЗе, исходя из своего сегодняшнего опыта?</vt:lpstr>
      <vt:lpstr> Какие дополнительные навыки необходимы для экономиста-топ-менеджера?</vt:lpstr>
      <vt:lpstr> Какие знания необходимы в Вашей сфере: достаточно общей экономики или требуется отраслевая специфика?</vt:lpstr>
      <vt:lpstr> Какие курсы/компетенции порекомендуете изучить студенту-менеджеру?</vt:lpstr>
      <vt:lpstr>Ваши пожелания и рекомендации студентам</vt:lpstr>
      <vt:lpstr>Слайд 9</vt:lpstr>
    </vt:vector>
  </TitlesOfParts>
  <Company>РЖДстрой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bohansi</dc:creator>
  <cp:lastModifiedBy>Беляева</cp:lastModifiedBy>
  <cp:revision>88</cp:revision>
  <dcterms:created xsi:type="dcterms:W3CDTF">2011-08-30T06:37:29Z</dcterms:created>
  <dcterms:modified xsi:type="dcterms:W3CDTF">2018-01-10T05:14:20Z</dcterms:modified>
</cp:coreProperties>
</file>